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53993F-AFF7-486B-9D29-9BA94F6DC16D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E5B73FD-C6CA-4A0D-BDE6-2C5794393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5729"/>
            <a:ext cx="9144000" cy="41434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chemeClr val="bg2">
                    <a:lumMod val="25000"/>
                  </a:schemeClr>
                </a:solidFill>
              </a:rPr>
              <a:t>Конкурс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исследовательских работ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и проектов школьников 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 техническому творчеству 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6600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«Инженеры будущего»</a:t>
            </a:r>
            <a:endParaRPr lang="ru-RU" dirty="0">
              <a:ln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13 марта на базе ГЦДТТ им.В.П. Чкалова совместно с КГЭУ прошел 1 этап конкурса</a:t>
            </a:r>
            <a:endParaRPr lang="ru-RU" sz="3600" dirty="0">
              <a:ln>
                <a:solidFill>
                  <a:srgbClr val="002060"/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DSC_34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51747"/>
            <a:ext cx="9144000" cy="540625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716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 конкурсе приняли участие 32 школьника, которые представили 19 работ в 2 секциях: </a:t>
            </a:r>
            <a:r>
              <a:rPr lang="ru-RU" sz="31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«Энергосберегающие технологии и изобретательство»</a:t>
            </a:r>
            <a: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«Робототехника и изобретательство»</a:t>
            </a:r>
            <a:endParaRPr lang="ru-RU" sz="3600" dirty="0">
              <a:ln>
                <a:solidFill>
                  <a:srgbClr val="002060"/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DSC_35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2214554"/>
            <a:ext cx="9137455" cy="46434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23574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«Энергосберегающие технологии и изобретательство»</a:t>
            </a:r>
            <a: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Жюри:</a:t>
            </a:r>
            <a: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проректор по НР, к.т.н. </a:t>
            </a:r>
            <a:r>
              <a:rPr lang="ru-RU" sz="2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Шамсутдинов Эмиль </a:t>
            </a:r>
            <a:r>
              <a:rPr lang="ru-RU" sz="27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Василович</a:t>
            </a:r>
            <a:r>
              <a:rPr lang="ru-RU" sz="2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инженер, к.т.н. </a:t>
            </a:r>
            <a:r>
              <a:rPr lang="ru-RU" sz="2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Афанасьева Ольга Валерьевна</a:t>
            </a:r>
            <a:br>
              <a:rPr lang="ru-RU" sz="2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Зам. зав. отд. подготовки кадров высшей </a:t>
            </a:r>
            <a:r>
              <a:rPr lang="ru-RU" sz="20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квалиф</a:t>
            </a: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.,</a:t>
            </a:r>
            <a:b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к.п.н. </a:t>
            </a:r>
            <a:r>
              <a:rPr lang="ru-RU" sz="27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Арзамасова</a:t>
            </a:r>
            <a:r>
              <a:rPr lang="ru-RU" sz="2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Альфия</a:t>
            </a:r>
            <a:r>
              <a:rPr lang="ru-RU" sz="2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Габдулловна</a:t>
            </a:r>
            <a:r>
              <a:rPr lang="ru-RU" sz="36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ln>
                <a:solidFill>
                  <a:srgbClr val="002060"/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38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285992"/>
            <a:ext cx="9120132" cy="45720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_34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25597"/>
            <a:ext cx="9144000" cy="493240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«Робототехника и </a:t>
            </a:r>
            <a: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изобретательство»</a:t>
            </a:r>
            <a: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Жюри:</a:t>
            </a:r>
            <a: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зав. кафедрой ТОЭ, </a:t>
            </a:r>
            <a:r>
              <a:rPr lang="ru-RU" sz="20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к.ф-м.н</a:t>
            </a: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Садыков Марат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Фердинантович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доцент кафедры АТПП, </a:t>
            </a: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к.т.н. 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Богданов Александр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Нетфуллович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доцент кафедры ЭКТС., к.т.н</a:t>
            </a:r>
            <a:r>
              <a:rPr lang="ru-RU" sz="18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Аухадеев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Авер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Эрикович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 м. прибор уровня вод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913824"/>
            <a:ext cx="2143140" cy="473561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928826"/>
          </a:xfrm>
        </p:spPr>
        <p:txBody>
          <a:bodyPr>
            <a:noAutofit/>
          </a:bodyPr>
          <a:lstStyle/>
          <a:p>
            <a: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«Энергосберегающие технологии </a:t>
            </a:r>
            <a:r>
              <a:rPr lang="ru-RU" sz="28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изобретательство»</a:t>
            </a:r>
            <a: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Победители городского этапа:</a:t>
            </a:r>
            <a: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 место    Терехин Виталий   ГЦДТТ им. В.П. Чкалова,   педагог Каргин В.В.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 место    </a:t>
            </a:r>
            <a:r>
              <a:rPr lang="ru-RU" sz="20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Хисалиев</a:t>
            </a: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Джалил</a:t>
            </a: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ГЦДТТ им. В.П. Чкалова,  педагог Никитин Ю.Д.</a:t>
            </a:r>
            <a:b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 место    Бабаев Александр      лицей №121,                      педагог Бабаева С.Н.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1027" name="Picture 3" descr="C:\Users\user\Desktop\ультразвуковой рада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928802"/>
            <a:ext cx="2357454" cy="4696505"/>
          </a:xfrm>
          <a:prstGeom prst="rect">
            <a:avLst/>
          </a:prstGeom>
          <a:noFill/>
        </p:spPr>
      </p:pic>
      <p:pic>
        <p:nvPicPr>
          <p:cNvPr id="1028" name="Picture 4" descr="C:\Users\user\Desktop\транспорти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882028"/>
            <a:ext cx="2357454" cy="4769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571481"/>
            <a:ext cx="9144000" cy="15001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Победители городского </a:t>
            </a:r>
            <a:r>
              <a:rPr lang="ru-RU" sz="2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этапа:</a:t>
            </a:r>
            <a:endParaRPr lang="ru-RU" sz="2800" dirty="0" smtClean="0">
              <a:ln>
                <a:solidFill>
                  <a:srgbClr val="002060"/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место  Куренков Алексей, Максимов Артем  ГЦДТТ им. В.П. Чкалова,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педагог Никитин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Ю.Д.</a:t>
            </a:r>
            <a:endParaRPr lang="ru-RU" sz="1700" i="1" dirty="0" smtClean="0">
              <a:ln>
                <a:solidFill>
                  <a:srgbClr val="002060"/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7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Залалетдинов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Артур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      ГЦДТТ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им. В.П. Чкалова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педагог Никитин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Ю.Д.</a:t>
            </a:r>
          </a:p>
          <a:p>
            <a:pPr>
              <a:buNone/>
            </a:pP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место    </a:t>
            </a:r>
            <a:r>
              <a:rPr lang="ru-RU" sz="17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Вильданов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Ильяс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Котенков Константин, Ганин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Максим,         </a:t>
            </a:r>
            <a:r>
              <a:rPr lang="ru-RU" sz="17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педагог Ашрапов А.З.</a:t>
            </a:r>
            <a:endParaRPr lang="ru-RU" sz="17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2143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«Робототехника и </a:t>
            </a:r>
            <a:r>
              <a:rPr lang="ru-RU" sz="36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изобретательство»</a:t>
            </a:r>
            <a:r>
              <a:rPr lang="ru-RU" sz="27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050" name="Picture 2" descr="C:\Users\user\Desktop\куренк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2450151" cy="4498936"/>
          </a:xfrm>
          <a:prstGeom prst="rect">
            <a:avLst/>
          </a:prstGeom>
          <a:noFill/>
        </p:spPr>
      </p:pic>
      <p:pic>
        <p:nvPicPr>
          <p:cNvPr id="2051" name="Picture 3" descr="C:\Users\user\Desktop\залалетдин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5" y="2017065"/>
            <a:ext cx="2571736" cy="4555183"/>
          </a:xfrm>
          <a:prstGeom prst="rect">
            <a:avLst/>
          </a:prstGeom>
          <a:noFill/>
        </p:spPr>
      </p:pic>
      <p:pic>
        <p:nvPicPr>
          <p:cNvPr id="2052" name="Picture 4" descr="C:\Users\user\Desktop\подлод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2714620"/>
            <a:ext cx="4292276" cy="3851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6643710"/>
          </a:xfrm>
        </p:spPr>
        <p:txBody>
          <a:bodyPr>
            <a:normAutofit fontScale="90000"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2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1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Международную молодежную научную конференцию</a:t>
            </a:r>
            <a:br>
              <a:rPr lang="ru-RU" sz="31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«Тинчуринские чтения» </a:t>
            </a:r>
            <a: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приглашены авторы 6 работ: </a:t>
            </a:r>
            <a:b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***</a:t>
            </a:r>
            <a: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Минибаев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Айдар          СОШ с.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Наумовка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           педагог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Минибаев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Ф.Ш.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Антоненко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Андрей   ГЦДТТ им. В.П. Чкалова,  педагог Никитин Ю.Д.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Мусави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Курош,   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Сибгатуллин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Айнур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   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Чернявцкий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Ярослав 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Инженерный лицей КНИТУ-КАИ,    педагог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Зарипов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А.Д.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Загидуллин Рамиль   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ГЦДТТ им. В.П. Чкалова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педагог Никитин Ю.Д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Баканин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Андрей,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Поникаров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Алексей 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Инженерный 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лицей КНИТУ-КАИ, педагог 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Валиева Л.З.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Бикчантаев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Рифат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 Николаева Арина, 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Рафикова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Милана</a:t>
            </a:r>
            <a:b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Инженерный лицей КНИТУ-КАИ, педагог </a:t>
            </a:r>
            <a:r>
              <a:rPr lang="ru-RU" sz="2400" i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Зиганшин</a:t>
            </a:r>
            <a:r>
              <a:rPr lang="ru-RU" sz="2400" i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Б.И.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166</TotalTime>
  <Words>116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Конкурс  исследовательских работ  и проектов школьников  по техническому творчеству  «Инженеры будущего»</vt:lpstr>
      <vt:lpstr>13 марта на базе ГЦДТТ им.В.П. Чкалова совместно с КГЭУ прошел 1 этап конкурса</vt:lpstr>
      <vt:lpstr>В конкурсе приняли участие 32 школьника, которые представили 19 работ в 2 секциях: «Энергосберегающие технологии и изобретательство» «Робототехника и изобретательство»</vt:lpstr>
      <vt:lpstr>«Энергосберегающие технологии и изобретательство» Жюри: проректор по НР, к.т.н. Шамсутдинов Эмиль Василович инженер, к.т.н. Афанасьева Ольга Валерьевна Зам. зав. отд. подготовки кадров высшей квалиф.,  к.п.н. Арзамасова Альфия Габдулловна </vt:lpstr>
      <vt:lpstr>«Робототехника и изобретательство» Жюри: зав. кафедрой ТОЭ, к.ф-м.н. Садыков Марат Фердинантович доцент кафедры АТПП, к.т.н. Богданов Александр Нетфуллович доцент кафедры ЭКТС., к.т.н. Аухадеев Авер Эрикович</vt:lpstr>
      <vt:lpstr>«Энергосберегающие технологии и изобретательство» Победители городского этапа: 1 место    Терехин Виталий   ГЦДТТ им. В.П. Чкалова,   педагог Каргин В.В. 2 место    Хисалиев Джалил  ГЦДТТ им. В.П. Чкалова,  педагог Никитин Ю.Д. 3 место    Бабаев Александр      лицей №121,                      педагог Бабаева С.Н. </vt:lpstr>
      <vt:lpstr>«Робототехника и изобретательство» </vt:lpstr>
      <vt:lpstr>на Международную молодежную научную конференцию  «Тинчуринские чтения»  были приглашены авторы 6 работ:  *** Минибаев Айдар          СОШ с. Наумовка,            педагог Минибаев Ф.Ш.  Антоненко Андрей   ГЦДТТ им. В.П. Чкалова,  педагог Никитин Ю.Д.  Мусави Курош,    Сибгатуллин Айнур,     Чернявцкий Ярослав  Инженерный лицей КНИТУ-КАИ,    педагог Зарипов А.Д.  Загидуллин Рамиль   ГЦДТТ им. В.П. Чкалова,  педагог Никитин Ю.Д.   Баканин Андрей, Поникаров Алексей  Инженерный лицей КНИТУ-КАИ, педагог Валиева Л.З.  Бикчантаев Рифат,  Николаева Арина,  Рафикова Милана  Инженерный лицей КНИТУ-КАИ, педагог Зиганшин Б.И.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</cp:revision>
  <dcterms:created xsi:type="dcterms:W3CDTF">2016-03-18T12:56:05Z</dcterms:created>
  <dcterms:modified xsi:type="dcterms:W3CDTF">2016-03-21T12:46:11Z</dcterms:modified>
</cp:coreProperties>
</file>